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952750"/>
            <a:ext cx="48768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76532"/>
            <a:ext cx="10591448" cy="5536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8262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0647" y="37132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1787" y="37132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93828" y="41878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8633" y="56114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8633" y="60281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8633" y="64795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134"/>
          <a:stretch/>
        </p:blipFill>
        <p:spPr>
          <a:xfrm>
            <a:off x="479376" y="1340769"/>
            <a:ext cx="11220450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297144" cy="58240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780928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9593" y="420461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3831" y="4459257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2469" y="366060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6560" y="308187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7334" y="585979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061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8208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3533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9667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809875"/>
            <a:ext cx="106203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444693"/>
            <a:ext cx="1872208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056" y="3444693"/>
            <a:ext cx="4610520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04975"/>
            <a:ext cx="111823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81438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9764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783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0760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7126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66008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324" y="3356275"/>
            <a:ext cx="2231516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5752" y="4583192"/>
            <a:ext cx="3466112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