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34" r:id="rId2"/>
    <p:sldId id="302" r:id="rId3"/>
    <p:sldId id="324" r:id="rId4"/>
    <p:sldId id="335" r:id="rId5"/>
    <p:sldId id="33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8737" y="2990850"/>
            <a:ext cx="9534525" cy="87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578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538287"/>
            <a:ext cx="11401425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496624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35144" y="496624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38506" y="496624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26121" y="496624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679012" y="496624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471612"/>
            <a:ext cx="11058525" cy="3914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3573016"/>
            <a:ext cx="2664296" cy="54401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83711" y="3538292"/>
            <a:ext cx="1316745" cy="54401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2213" y="4626312"/>
            <a:ext cx="4501779" cy="5440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924050"/>
            <a:ext cx="11477625" cy="300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5015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556792"/>
            <a:ext cx="10467975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3140968"/>
            <a:ext cx="9577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530120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574104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965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2026-02-02T11:50:38Z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