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3033712"/>
            <a:ext cx="90011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98107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1490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62364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05190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5496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1059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1706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0619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9300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8106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3012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69474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62271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76872"/>
            <a:ext cx="3800475" cy="144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40968"/>
            <a:ext cx="1944216" cy="511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