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3000375"/>
            <a:ext cx="58483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52637"/>
            <a:ext cx="112299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10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9283" y="35010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8598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9283" y="38598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3228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899160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827" t="-4782"/>
          <a:stretch/>
        </p:blipFill>
        <p:spPr>
          <a:xfrm>
            <a:off x="1415480" y="2492896"/>
            <a:ext cx="5544616" cy="6886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9152" y="3181548"/>
            <a:ext cx="5560944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5480" y="3798173"/>
            <a:ext cx="628650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3748" y="4388723"/>
            <a:ext cx="75438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133" y="1052736"/>
            <a:ext cx="10836523" cy="56007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005064"/>
            <a:ext cx="2076450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9743" y="4005064"/>
            <a:ext cx="1826693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1093"/>
          <a:stretch/>
        </p:blipFill>
        <p:spPr>
          <a:xfrm>
            <a:off x="3398426" y="4725144"/>
            <a:ext cx="1826693" cy="6690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11093"/>
          <a:stretch/>
        </p:blipFill>
        <p:spPr>
          <a:xfrm>
            <a:off x="6373119" y="4725144"/>
            <a:ext cx="1961010" cy="669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11093"/>
          <a:stretch/>
        </p:blipFill>
        <p:spPr>
          <a:xfrm>
            <a:off x="2622921" y="5384901"/>
            <a:ext cx="1961010" cy="6690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11093"/>
          <a:stretch/>
        </p:blipFill>
        <p:spPr>
          <a:xfrm>
            <a:off x="4868410" y="5384901"/>
            <a:ext cx="1961010" cy="6690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11093"/>
          <a:stretch/>
        </p:blipFill>
        <p:spPr>
          <a:xfrm>
            <a:off x="2553474" y="6044658"/>
            <a:ext cx="1961010" cy="6690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t="11093"/>
          <a:stretch/>
        </p:blipFill>
        <p:spPr>
          <a:xfrm>
            <a:off x="7866254" y="6044658"/>
            <a:ext cx="1902154" cy="66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90675"/>
            <a:ext cx="11506200" cy="367665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806984" y="3429000"/>
            <a:ext cx="936104" cy="504056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080268" y="3429000"/>
            <a:ext cx="1064880" cy="504056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585468" y="3429000"/>
            <a:ext cx="966916" cy="504056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007628" y="4030980"/>
            <a:ext cx="966916" cy="504056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345188" y="4030980"/>
            <a:ext cx="966916" cy="504056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632968" y="4030980"/>
            <a:ext cx="1062940" cy="504056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69428" y="4625340"/>
            <a:ext cx="932716" cy="504056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388628" y="4625340"/>
            <a:ext cx="979180" cy="504056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2026-02-02T10:13:43Z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