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95437"/>
            <a:ext cx="113633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57184" cy="5647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2279576" y="2996952"/>
            <a:ext cx="1499480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6388588" y="3795605"/>
            <a:ext cx="215568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2939333" y="4571109"/>
            <a:ext cx="1212451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2337450" y="5358187"/>
            <a:ext cx="1212451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2233277" y="6156840"/>
            <a:ext cx="1198427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9552"/>
            <a:ext cx="113347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96952"/>
            <a:ext cx="583264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524810"/>
            <a:ext cx="5832648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6029519"/>
            <a:ext cx="6192688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88657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96" y="3789040"/>
            <a:ext cx="7534275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8596" y="2710528"/>
            <a:ext cx="5549651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8596" y="4574052"/>
            <a:ext cx="5549651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1198" y="27630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0464" y="45570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4246" y="55409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3502" y="51358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457450"/>
            <a:ext cx="100488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0502"/>
            <a:ext cx="11344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589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0295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272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943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731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81125"/>
            <a:ext cx="11277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203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296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6315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1176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80492"/>
            <a:ext cx="11017224" cy="5541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18808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94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758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712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0014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28812"/>
            <a:ext cx="113157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2705" y="44486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2998" y="44486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9591" y="44486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0436" y="44486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43050"/>
            <a:ext cx="113252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690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941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959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788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808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3740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429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166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677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38325"/>
            <a:ext cx="112966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474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821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00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328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