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76450"/>
            <a:ext cx="114109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71600"/>
            <a:ext cx="114204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5229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86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5229" y="4686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0801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97536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700808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4239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1763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04950"/>
            <a:ext cx="113347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811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6089" y="45811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0093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6089" y="50093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62150"/>
            <a:ext cx="1147762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148012"/>
            <a:ext cx="69056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749896"/>
            <a:ext cx="690562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70756"/>
            <a:ext cx="69056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2026-02-03T01:37:49Z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