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2981325"/>
            <a:ext cx="49530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856"/>
          <a:stretch/>
        </p:blipFill>
        <p:spPr>
          <a:xfrm>
            <a:off x="551384" y="1412776"/>
            <a:ext cx="11161240" cy="4719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1571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6433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28750"/>
            <a:ext cx="108299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584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677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4654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73016"/>
            <a:ext cx="1872208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988" y="3573016"/>
            <a:ext cx="1741996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350" y="3573016"/>
            <a:ext cx="1958914" cy="544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291" y="4174899"/>
            <a:ext cx="1405437" cy="544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043" y="4174899"/>
            <a:ext cx="1405437" cy="544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183" y="4799932"/>
            <a:ext cx="1405437" cy="544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593" y="4799932"/>
            <a:ext cx="1322527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579143"/>
            <a:ext cx="194421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278" y="4366222"/>
            <a:ext cx="194421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878" y="5107001"/>
            <a:ext cx="194421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7873" y="5107001"/>
            <a:ext cx="194421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57437"/>
            <a:ext cx="110394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357660"/>
            <a:ext cx="194421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508" y="3110014"/>
            <a:ext cx="194421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0255" y="3098439"/>
            <a:ext cx="194421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979" y="3862368"/>
            <a:ext cx="194421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6904"/>
            <a:ext cx="10510391" cy="57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646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29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1726"/>
            <a:ext cx="109537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31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100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134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8384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3824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