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981325"/>
            <a:ext cx="89725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71600"/>
            <a:ext cx="11077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126360"/>
            <a:ext cx="432048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8364" y="5126360"/>
            <a:ext cx="432048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714" y="5126360"/>
            <a:ext cx="432048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8937" y="5126360"/>
            <a:ext cx="432048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515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008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110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212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8675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7376" y="388675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533" y="460438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7376" y="460438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9533" y="5275717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7376" y="5275717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90297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020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