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2971800"/>
            <a:ext cx="50482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1371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0333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9847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4085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2495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66733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6718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708" y="415698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8708" y="507138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98393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569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00225"/>
            <a:ext cx="106299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1407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6965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78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0113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883920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95450"/>
            <a:ext cx="11115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3" y="260648"/>
            <a:ext cx="42862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80" y="2765723"/>
            <a:ext cx="6410325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30" y="4941168"/>
            <a:ext cx="10734675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3299892"/>
            <a:ext cx="504056" cy="41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751305"/>
            <a:ext cx="504056" cy="41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318465"/>
            <a:ext cx="504056" cy="41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464359"/>
            <a:ext cx="504056" cy="417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2026-02-02T10:00:08Z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