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34" r:id="rId2"/>
    <p:sldId id="302" r:id="rId3"/>
    <p:sldId id="324" r:id="rId4"/>
    <p:sldId id="335" r:id="rId5"/>
    <p:sldId id="33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8425" y="2947987"/>
            <a:ext cx="6915150" cy="96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47750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5805264"/>
            <a:ext cx="64807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278092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352170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433193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31504" y="511901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47800"/>
            <a:ext cx="11391900" cy="3962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0050" y="5301208"/>
            <a:ext cx="317567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2780928"/>
            <a:ext cx="1440160" cy="54401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3206" y="3336512"/>
            <a:ext cx="1921066" cy="54401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9114" y="3857373"/>
            <a:ext cx="1669094" cy="54401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2552" y="4355085"/>
            <a:ext cx="2323168" cy="54401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6532" y="4899096"/>
            <a:ext cx="2151556" cy="5440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966787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1268760"/>
            <a:ext cx="30963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2104" y="270892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30625" y="306773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56468" y="386104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95769" y="498379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32913" y="534260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2343150"/>
            <a:ext cx="10591800" cy="21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965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2026-02-02T12:01:54Z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