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3024187"/>
            <a:ext cx="825817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38312"/>
            <a:ext cx="1155382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33587"/>
            <a:ext cx="1152525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924944"/>
            <a:ext cx="1571488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606" y="3862493"/>
            <a:ext cx="1756009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9261" y="3885642"/>
            <a:ext cx="1756009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991" y="4834766"/>
            <a:ext cx="1756009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8417" y="5795465"/>
            <a:ext cx="1363928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71913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992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242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6071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2026-02-02T12:04:10Z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