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6837" y="3195637"/>
            <a:ext cx="18383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8694"/>
            <a:ext cx="10729192" cy="55346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808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04379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5646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4674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63703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870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204864"/>
            <a:ext cx="1571488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780" y="2876196"/>
            <a:ext cx="1964364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732" y="3524378"/>
            <a:ext cx="2019004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598" y="4623973"/>
            <a:ext cx="1172386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008" y="5746718"/>
            <a:ext cx="1405656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394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143" y="5927551"/>
            <a:ext cx="9877425" cy="88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0215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0401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9892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59152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357437"/>
            <a:ext cx="105060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0689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1649" y="30573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6245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1649" y="36129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0759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61649" y="40643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4870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077072"/>
            <a:ext cx="3456384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662155"/>
            <a:ext cx="3456384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356" y="5303989"/>
            <a:ext cx="3456384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9366" y="5917447"/>
            <a:ext cx="3456384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95412"/>
            <a:ext cx="112395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0203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932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1257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5192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5841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