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000375"/>
            <a:ext cx="47625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9553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108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8548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4219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0701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05037"/>
            <a:ext cx="110966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2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7547" y="4292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8312" y="4292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1203" y="4292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8818" y="4292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672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1" y="35822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9400" y="35243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8747" y="49017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19250"/>
            <a:ext cx="106680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343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6478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2265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8515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