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990850"/>
            <a:ext cx="92773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429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874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925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9092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3143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1600"/>
            <a:ext cx="109918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96952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339" y="3853479"/>
            <a:ext cx="165618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179" y="4756304"/>
            <a:ext cx="1320629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003" y="4756304"/>
            <a:ext cx="1103502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1049"/>
            <a:ext cx="112585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661248"/>
            <a:ext cx="89289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80928"/>
            <a:ext cx="712470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486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074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2026-02-02T23:53:49Z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