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971800"/>
            <a:ext cx="89058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19250"/>
            <a:ext cx="112109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6171" y="43972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9771" y="48718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1447" y="48949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90637"/>
            <a:ext cx="1121092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92896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638790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842557"/>
            <a:ext cx="105251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67913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19287"/>
            <a:ext cx="104775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76872"/>
            <a:ext cx="10544175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0468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4867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