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967037"/>
            <a:ext cx="48768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6838950" cy="629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76872"/>
            <a:ext cx="36385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9087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3572" y="13138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2579" y="22050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1004" y="30616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7141" y="43695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0032" y="47978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5087"/>
            <a:ext cx="110109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156993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634" y="3677854"/>
            <a:ext cx="2278094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204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521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62" y="4509120"/>
            <a:ext cx="72961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93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2154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0603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5463938"/>
            <a:ext cx="1571488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155" y="5463938"/>
            <a:ext cx="1571488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4450"/>
            <a:ext cx="115062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392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52650"/>
            <a:ext cx="108775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96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5498" y="30498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4400" y="24402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7985" y="33315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8537" y="42111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9869" y="55538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05000"/>
            <a:ext cx="108680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686" y="3288990"/>
            <a:ext cx="5477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2026-02-02T12:10:59Z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