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981325"/>
            <a:ext cx="82200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76425"/>
            <a:ext cx="112490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66850"/>
            <a:ext cx="10458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87849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100262"/>
            <a:ext cx="98012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