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400300"/>
            <a:ext cx="74961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9250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857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603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0927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6251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95512"/>
            <a:ext cx="109632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717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8411" y="42717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9728" y="42717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3641" y="42717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25980" y="42717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0543" y="23000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079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0543" y="36311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9506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0543" y="49737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24037"/>
            <a:ext cx="108966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883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860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1647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6161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458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204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876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432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21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7725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850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638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309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0328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6584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764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320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876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988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7820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642" y="2337305"/>
            <a:ext cx="194421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062" y="2337305"/>
            <a:ext cx="194421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814" y="3135958"/>
            <a:ext cx="194421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108" y="3135958"/>
            <a:ext cx="1891132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284" y="3980910"/>
            <a:ext cx="1909823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750" y="4791138"/>
            <a:ext cx="1960017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320" y="4791138"/>
            <a:ext cx="1960017" cy="647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89" y="4791138"/>
            <a:ext cx="1960017" cy="647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23" y="5601366"/>
            <a:ext cx="1960017" cy="64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5967" y="5601366"/>
            <a:ext cx="196001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