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34" r:id="rId2"/>
    <p:sldId id="302" r:id="rId3"/>
    <p:sldId id="324" r:id="rId4"/>
    <p:sldId id="335" r:id="rId5"/>
    <p:sldId id="33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124075"/>
            <a:ext cx="1150620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62087"/>
            <a:ext cx="1144905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58112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81961" y="458112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08077" y="499781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99060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3488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61052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54806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233612"/>
            <a:ext cx="11363325" cy="2390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92494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76989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33525"/>
            <a:ext cx="114490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155101"/>
            <a:ext cx="576064" cy="396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40125" y="3583364"/>
            <a:ext cx="576064" cy="396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28145" y="3988478"/>
            <a:ext cx="576064" cy="396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46717" y="4439891"/>
            <a:ext cx="576064" cy="396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2026-02-02T10:03:29Z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