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2943225"/>
            <a:ext cx="488632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7850"/>
            <a:ext cx="1125855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823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76200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647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78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6032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24000"/>
            <a:ext cx="108585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903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551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57387"/>
            <a:ext cx="114585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267825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6421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2093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7417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2741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4316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59988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3427"/>
            <a:ext cx="11089232" cy="55676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3012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8452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4008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62865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2026-02-02T11:05:51Z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