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3024187"/>
            <a:ext cx="969645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156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88852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52473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7450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94964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02666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91791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71657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066925"/>
            <a:ext cx="114204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969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42521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83032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27016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76375"/>
            <a:ext cx="114490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846586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24774" y="3710186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5574" y="4319786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06054" y="4921766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2026-02-02T11:56:00Z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