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981325"/>
            <a:ext cx="89820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57325"/>
            <a:ext cx="107537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806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463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8066" y="49463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823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626" y="26369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626" y="3910128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626" y="5229641"/>
            <a:ext cx="105251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4736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60176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09837"/>
            <a:ext cx="110680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2924944"/>
            <a:ext cx="10572750" cy="142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