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1150"/>
            <a:ext cx="11363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14537"/>
            <a:ext cx="106584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8424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15812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25882"/>
            <a:ext cx="10873208" cy="5587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9861" y="41454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8286" y="52450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66770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3000" y="38548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8012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62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6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763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401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245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381250"/>
            <a:ext cx="107442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545" r="11040" b="-1"/>
          <a:stretch/>
        </p:blipFill>
        <p:spPr>
          <a:xfrm>
            <a:off x="722933" y="3068960"/>
            <a:ext cx="9405515" cy="14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14401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872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7332" y="41659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7332" y="47331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7332" y="52887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41" y="1270092"/>
            <a:ext cx="10804859" cy="5543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692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0422" y="37692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9141" y="37692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9435" y="37692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2878" y="37692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7061" y="63851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1527" y="63851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91820" y="63851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2585" y="63851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67050" y="63851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475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17032"/>
            <a:ext cx="97155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0351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5907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2922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48477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5887"/>
            <a:ext cx="11382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432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409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4849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0521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1612"/>
            <a:ext cx="11353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3044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040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338387"/>
            <a:ext cx="90297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901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4318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014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970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6414" y="38294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3766" y="43734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8961" y="49290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8617" y="54383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912"/>
            <a:ext cx="1052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18471"/>
            <a:ext cx="105251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565307"/>
            <a:ext cx="10525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