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3043237"/>
            <a:ext cx="96964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93440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650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69326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20255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6771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442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5889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0403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5264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38275"/>
            <a:ext cx="112204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2026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9606" y="40939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38325"/>
            <a:ext cx="107346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8461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2975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8709" y="32119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6988" y="46240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8112" y="46240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2026-02-02T23:59:22Z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