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4" r:id="rId2"/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3181350"/>
            <a:ext cx="52101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1715"/>
          <a:stretch/>
        </p:blipFill>
        <p:spPr>
          <a:xfrm>
            <a:off x="1136586" y="2636912"/>
            <a:ext cx="10639425" cy="36910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5169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5007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3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3339"/>
            <a:ext cx="10369152" cy="59900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8233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18187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7331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838" y="5016114"/>
            <a:ext cx="106870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19262"/>
            <a:ext cx="104584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780928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126" y="465602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9091" y="4586578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3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9726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642" y="3619500"/>
            <a:ext cx="926782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3761" y="1226916"/>
            <a:ext cx="432048" cy="32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1826" y="5497974"/>
            <a:ext cx="432048" cy="32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1826" y="5984110"/>
            <a:ext cx="432048" cy="32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1826" y="6458672"/>
            <a:ext cx="432048" cy="32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57325"/>
            <a:ext cx="111347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14512"/>
            <a:ext cx="105156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5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92392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2153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3941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2579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0852" y="42804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0852" y="47086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0852" y="51832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0852" y="56809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0852" y="61207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3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28812"/>
            <a:ext cx="112966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9585"/>
            <a:ext cx="9925050" cy="581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484784"/>
            <a:ext cx="1800200" cy="544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450" y="2156115"/>
            <a:ext cx="2882990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012" y="2862171"/>
            <a:ext cx="1579828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990" y="3545077"/>
            <a:ext cx="1732858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438" y="4239558"/>
            <a:ext cx="2059961" cy="5440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1504" y="53243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579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1504" y="63082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8691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2974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7719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695575"/>
            <a:ext cx="107727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54" y="4365104"/>
            <a:ext cx="8239125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3284984"/>
            <a:ext cx="1579828" cy="54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3178" y="3284984"/>
            <a:ext cx="1579828" cy="54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3470" y="3284984"/>
            <a:ext cx="1818793" cy="544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8717" y="3284984"/>
            <a:ext cx="1505836" cy="544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281" y="4326706"/>
            <a:ext cx="1209671" cy="544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3715" y="4326706"/>
            <a:ext cx="1182406" cy="544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4326706"/>
            <a:ext cx="1205334" cy="5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702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332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6846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1823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57412"/>
            <a:ext cx="107918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4" y="3573016"/>
            <a:ext cx="10758984" cy="142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0020" y="30588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6319" y="39848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3170" y="53853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75914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260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080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404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2026-02-03T01:13:54Z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