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34" r:id="rId2"/>
    <p:sldId id="302" r:id="rId3"/>
    <p:sldId id="32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14487"/>
            <a:ext cx="113538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090737"/>
            <a:ext cx="102965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9073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50284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73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7558"/>
            <a:ext cx="11353800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9164" t="4271"/>
          <a:stretch/>
        </p:blipFill>
        <p:spPr>
          <a:xfrm>
            <a:off x="1631504" y="5050459"/>
            <a:ext cx="1427472" cy="5207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9164" t="4271"/>
          <a:stretch/>
        </p:blipFill>
        <p:spPr>
          <a:xfrm>
            <a:off x="6400274" y="3985588"/>
            <a:ext cx="1427472" cy="5207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9164" t="4271"/>
          <a:stretch/>
        </p:blipFill>
        <p:spPr>
          <a:xfrm>
            <a:off x="8379544" y="5663917"/>
            <a:ext cx="1820911" cy="52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60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924050"/>
            <a:ext cx="10363200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9164" t="4271"/>
          <a:stretch/>
        </p:blipFill>
        <p:spPr>
          <a:xfrm>
            <a:off x="3647728" y="4316246"/>
            <a:ext cx="1427472" cy="5207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9164" t="4271"/>
          <a:stretch/>
        </p:blipFill>
        <p:spPr>
          <a:xfrm>
            <a:off x="6911789" y="3297674"/>
            <a:ext cx="1427472" cy="52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20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4012"/>
            <a:ext cx="113919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5104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60662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1506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63677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6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16721"/>
            <a:ext cx="10696575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197989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0010" y="251233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76617" y="30100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53468" y="40980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65043" y="56837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67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113442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66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466850"/>
            <a:ext cx="102584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5091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28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49027"/>
            <a:ext cx="9582150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4847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5380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64925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69097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13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04950"/>
            <a:ext cx="113919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96952"/>
            <a:ext cx="136815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96278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4720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395820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450221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59496" y="501150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43125"/>
            <a:ext cx="113538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3548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25851" y="43316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82915" y="42969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86277" y="427381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04444" y="432011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8141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3687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58141" y="33687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6531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538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030" y="3212976"/>
            <a:ext cx="9896475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2813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33460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2219325"/>
            <a:ext cx="88773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22243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2641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27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47775"/>
            <a:ext cx="113633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60662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6367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57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2214562"/>
            <a:ext cx="873442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646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79251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07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633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42666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82719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48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2026-02-03T01:25:49Z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