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2990850"/>
            <a:ext cx="48101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90750"/>
            <a:ext cx="112966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1683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88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8293" y="4288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0081" y="4288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099" y="4288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83185" y="4288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76362"/>
            <a:ext cx="113347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854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410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4966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0869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7156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957706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880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55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242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6914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2026-02-02T12:06:16Z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