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00200"/>
            <a:ext cx="11382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538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095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091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33600"/>
            <a:ext cx="10382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36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216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252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369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944851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33813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90737"/>
            <a:ext cx="107061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05700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59938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143" y="3717032"/>
            <a:ext cx="88773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530120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5172" y="383122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266950"/>
            <a:ext cx="100774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5278" y="2492897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7941" y="3893433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29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89344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768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764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88582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8500" y="3907348"/>
            <a:ext cx="19795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8515" y="4578680"/>
            <a:ext cx="7852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2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66887"/>
            <a:ext cx="114014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7367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2740" y="4644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6654" y="4644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8993" y="4644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8183" y="4644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13681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842" y="21071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3803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1842" y="34266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676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57387"/>
            <a:ext cx="113347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577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0870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1164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3584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68960"/>
            <a:ext cx="1013460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0909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6002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6998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780928"/>
            <a:ext cx="58326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797152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6376" y="5624074"/>
            <a:ext cx="1093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68389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725144"/>
            <a:ext cx="584835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9164" t="4271"/>
          <a:stretch/>
        </p:blipFill>
        <p:spPr>
          <a:xfrm>
            <a:off x="5447928" y="2228014"/>
            <a:ext cx="1584176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9164" t="4271"/>
          <a:stretch/>
        </p:blipFill>
        <p:spPr>
          <a:xfrm>
            <a:off x="3179290" y="2922495"/>
            <a:ext cx="1584176" cy="520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9164" t="4271"/>
          <a:stretch/>
        </p:blipFill>
        <p:spPr>
          <a:xfrm>
            <a:off x="1744029" y="4149412"/>
            <a:ext cx="1584176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2062"/>
            <a:ext cx="11363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234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6767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95154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156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