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34" r:id="rId2"/>
    <p:sldId id="302" r:id="rId3"/>
    <p:sldId id="324" r:id="rId4"/>
    <p:sldId id="33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2725" y="3028950"/>
            <a:ext cx="6686550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3" y="1269805"/>
            <a:ext cx="10801200" cy="5543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429000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32732" y="3429000"/>
            <a:ext cx="112330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50912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530777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609485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700212"/>
            <a:ext cx="1121092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3488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3963" y="276556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12079" y="312438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16920" y="314753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94581" y="352949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84759" y="396933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9" y="1300419"/>
            <a:ext cx="10657183" cy="55129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3651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70077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504801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546469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6284450"/>
            <a:ext cx="1008112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2026-02-03T00:31:58Z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