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02" r:id="rId3"/>
    <p:sldId id="324" r:id="rId4"/>
    <p:sldId id="335" r:id="rId5"/>
    <p:sldId id="33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995612"/>
            <a:ext cx="60198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7725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875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431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408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2848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52637"/>
            <a:ext cx="10658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191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6676" y="3688816"/>
            <a:ext cx="432048" cy="24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0135" y="4186528"/>
            <a:ext cx="432048" cy="24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1549" y="4695814"/>
            <a:ext cx="432048" cy="24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4096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5256" y="3198842"/>
            <a:ext cx="18768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2755" y="4425758"/>
            <a:ext cx="1211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1505" y="5444331"/>
            <a:ext cx="1211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5662" y="5291689"/>
            <a:ext cx="1211117" cy="512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5291689"/>
            <a:ext cx="3528392" cy="512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57350"/>
            <a:ext cx="10972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3485" y="3056270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2285" y="2998396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2968" y="2998396"/>
            <a:ext cx="3539416" cy="42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0320" y="4398932"/>
            <a:ext cx="1311504" cy="42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2026-02-02T11:53:40Z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