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3028950"/>
            <a:ext cx="65627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83343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84984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7285" y="3921591"/>
            <a:ext cx="1356467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535" y="4546623"/>
            <a:ext cx="1473329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145" y="5160081"/>
            <a:ext cx="1555687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884" y="5183231"/>
            <a:ext cx="1587300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836" y="5761965"/>
            <a:ext cx="1209892" cy="544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5046" y="5761965"/>
            <a:ext cx="1307058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62175"/>
            <a:ext cx="112109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927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830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692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9441"/>
            <a:ext cx="11089232" cy="5553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88162"/>
            <a:ext cx="1800200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148" y="4088162"/>
            <a:ext cx="1800200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558" y="5025711"/>
            <a:ext cx="1800200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590" y="5997984"/>
            <a:ext cx="2362129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807" y="5997984"/>
            <a:ext cx="2133538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57531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261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659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636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