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34" r:id="rId2"/>
    <p:sldId id="302" r:id="rId3"/>
    <p:sldId id="32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19250"/>
            <a:ext cx="114014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347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73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11106150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831245"/>
            <a:ext cx="1944216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641473"/>
            <a:ext cx="2036262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5483" y="3463276"/>
            <a:ext cx="2064310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8968" y="4285079"/>
            <a:ext cx="2042816" cy="64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2021" y="5106881"/>
            <a:ext cx="2042816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60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492896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5618" y="2180380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54656" y="4414294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87487" y="4414294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20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2047875"/>
            <a:ext cx="89535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284984"/>
            <a:ext cx="432048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6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33487"/>
            <a:ext cx="1137285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420888"/>
            <a:ext cx="10525125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613080"/>
            <a:ext cx="10525125" cy="79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851571"/>
            <a:ext cx="1052512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67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200275"/>
            <a:ext cx="10668000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608261"/>
            <a:ext cx="10525125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881476"/>
            <a:ext cx="1052512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66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4014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62342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38175" y="62342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8306" y="62342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28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708920"/>
            <a:ext cx="8067675" cy="141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385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74779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13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43037"/>
            <a:ext cx="114204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9411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2742" y="489486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7207" y="495274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37972" y="49411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25587" y="489486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919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2865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47551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92865" y="347551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82975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38275"/>
            <a:ext cx="113538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136815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2768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37646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49921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2405062"/>
            <a:ext cx="9763125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4050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50465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29192" cy="55329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9842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93338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49056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593580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27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4798"/>
            <a:ext cx="10873208" cy="55732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95797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49040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593024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647425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57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00262"/>
            <a:ext cx="113633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8529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92938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07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1909762"/>
            <a:ext cx="96202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93947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96962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0692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48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2026-02-03T01:23:26Z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