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986087"/>
            <a:ext cx="81438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4843"/>
            <a:ext cx="10801200" cy="5528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5821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988840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787493"/>
            <a:ext cx="165618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1988840"/>
            <a:ext cx="1656184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2787493"/>
            <a:ext cx="1656184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86146"/>
            <a:ext cx="2088232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384799"/>
            <a:ext cx="2088232" cy="544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3586146"/>
            <a:ext cx="1656184" cy="544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4384799"/>
            <a:ext cx="1656184" cy="544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195027"/>
            <a:ext cx="1656184" cy="544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993680"/>
            <a:ext cx="1656184" cy="544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5195027"/>
            <a:ext cx="1656184" cy="544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702" y="5993680"/>
            <a:ext cx="1656184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69437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387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564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6509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