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4" r:id="rId2"/>
    <p:sldId id="302" r:id="rId3"/>
    <p:sldId id="324" r:id="rId4"/>
    <p:sldId id="335" r:id="rId5"/>
    <p:sldId id="336" r:id="rId6"/>
    <p:sldId id="33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990850"/>
            <a:ext cx="82677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14512"/>
            <a:ext cx="1141095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019300"/>
            <a:ext cx="102393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52637"/>
            <a:ext cx="108775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70008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108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9126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418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681990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64804"/>
          <a:stretch/>
        </p:blipFill>
        <p:spPr>
          <a:xfrm>
            <a:off x="1127448" y="2852936"/>
            <a:ext cx="3528391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64804"/>
          <a:stretch/>
        </p:blipFill>
        <p:spPr>
          <a:xfrm>
            <a:off x="1092723" y="4235177"/>
            <a:ext cx="4571229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2026-02-02T09:53:39Z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