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3028950"/>
            <a:ext cx="86391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38262"/>
            <a:ext cx="106013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1757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0590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7020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95475"/>
            <a:ext cx="113633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80928"/>
            <a:ext cx="115212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616" y="2746204"/>
            <a:ext cx="1225703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849" y="3371237"/>
            <a:ext cx="1225703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1087" y="3359662"/>
            <a:ext cx="1225703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884" y="4459257"/>
            <a:ext cx="1225703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91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2106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7942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3501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8413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