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2995612"/>
            <a:ext cx="66770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504950"/>
            <a:ext cx="102774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843915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421222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338" y="2918933"/>
            <a:ext cx="2461966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207" y="3451368"/>
            <a:ext cx="2009769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995379"/>
            <a:ext cx="184785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441" y="3961498"/>
            <a:ext cx="1847724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82"/>
          <a:stretch/>
        </p:blipFill>
        <p:spPr>
          <a:xfrm>
            <a:off x="335360" y="1412776"/>
            <a:ext cx="11506200" cy="513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2393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7069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4912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1099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7" y="45413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7" y="50159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7" y="54094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