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3009900"/>
            <a:ext cx="8839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74407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440" y="3852144"/>
            <a:ext cx="1517288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956" y="4488752"/>
            <a:ext cx="1852843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233" y="5113785"/>
            <a:ext cx="1383512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14512"/>
            <a:ext cx="111061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56993"/>
            <a:ext cx="3528392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220" y="4453358"/>
            <a:ext cx="2802740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464932"/>
            <a:ext cx="3528392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47812"/>
            <a:ext cx="112585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467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701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331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192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42439"/>
            <a:ext cx="1368152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934" y="5142439"/>
            <a:ext cx="3762114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