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181350"/>
            <a:ext cx="62579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5953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2920" y="3450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793" y="394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494" y="4400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4494" y="48398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52537"/>
            <a:ext cx="110966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65659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6042" y="365659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2406" y="365659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7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428875"/>
            <a:ext cx="101536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6490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4171" y="256490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4531" y="256490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890416"/>
            <a:ext cx="432048" cy="402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22852"/>
            <a:ext cx="432048" cy="402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851115"/>
            <a:ext cx="432048" cy="402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302528"/>
            <a:ext cx="432048" cy="402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834963"/>
            <a:ext cx="432048" cy="402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5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9917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084" y="3429000"/>
            <a:ext cx="100965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1364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86505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2701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73315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08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2075"/>
            <a:ext cx="111442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704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21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6311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0130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5223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9853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3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10043939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632335"/>
            <a:ext cx="10043939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27757"/>
            <a:ext cx="10043939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34755"/>
            <a:ext cx="10043939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4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61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5906" y="361174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0955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9446" y="496053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4656" y="6337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9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27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538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33587"/>
            <a:ext cx="99822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0889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63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285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471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5846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947987"/>
            <a:ext cx="10029825" cy="96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24" y="2852936"/>
            <a:ext cx="1066800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3287688" y="2193290"/>
            <a:ext cx="1427472" cy="5497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8716214" y="2193290"/>
            <a:ext cx="1427472" cy="5497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3843272" y="2772024"/>
            <a:ext cx="1316624" cy="5497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3658077" y="3420206"/>
            <a:ext cx="1316624" cy="5497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4167364" y="4079963"/>
            <a:ext cx="1316624" cy="5497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5880417" y="4079963"/>
            <a:ext cx="1316624" cy="5497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10163050" y="4079963"/>
            <a:ext cx="1316624" cy="5497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5521602" y="5214282"/>
            <a:ext cx="1150462" cy="5497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7084184" y="5214282"/>
            <a:ext cx="1150462" cy="5497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6030888" y="5850890"/>
            <a:ext cx="1150462" cy="5497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9164" t="-1052"/>
          <a:stretch/>
        </p:blipFill>
        <p:spPr>
          <a:xfrm>
            <a:off x="9017156" y="5862464"/>
            <a:ext cx="1150462" cy="54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203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78" y="5816229"/>
            <a:ext cx="10039350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9495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028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8316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64904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38119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99760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214562"/>
            <a:ext cx="107346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54558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04624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