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976562"/>
            <a:ext cx="10429875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6725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2165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72579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95726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37902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3628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538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1571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67805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616419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780928"/>
            <a:ext cx="8077200" cy="148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438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2026-02-02T10:24:18Z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