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28837"/>
            <a:ext cx="114681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308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5883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85937"/>
            <a:ext cx="112680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957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406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9743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887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779822"/>
            <a:ext cx="46672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