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34" r:id="rId2"/>
    <p:sldId id="302" r:id="rId3"/>
    <p:sldId id="324" r:id="rId4"/>
    <p:sldId id="335" r:id="rId5"/>
    <p:sldId id="336" r:id="rId6"/>
    <p:sldId id="337" r:id="rId7"/>
    <p:sldId id="338" r:id="rId8"/>
    <p:sldId id="339" r:id="rId9"/>
    <p:sldId id="340" r:id="rId10"/>
    <p:sldId id="341" r:id="rId11"/>
    <p:sldId id="342" r:id="rId12"/>
    <p:sldId id="343" r:id="rId13"/>
    <p:sldId id="344" r:id="rId14"/>
    <p:sldId id="345" r:id="rId15"/>
    <p:sldId id="346" r:id="rId16"/>
    <p:sldId id="347" r:id="rId17"/>
    <p:sldId id="348" r:id="rId18"/>
    <p:sldId id="349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81150"/>
            <a:ext cx="113538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0175" y="2057400"/>
            <a:ext cx="939165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13285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325560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73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53800" cy="490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636912"/>
            <a:ext cx="10525125" cy="790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037449"/>
            <a:ext cx="10525125" cy="790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5495859"/>
            <a:ext cx="10525125" cy="79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607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2066925"/>
            <a:ext cx="10658475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633970"/>
            <a:ext cx="10525125" cy="790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011357"/>
            <a:ext cx="10525125" cy="79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202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00162"/>
            <a:ext cx="11344275" cy="425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9164" t="4271"/>
          <a:stretch/>
        </p:blipFill>
        <p:spPr>
          <a:xfrm>
            <a:off x="3215680" y="2228014"/>
            <a:ext cx="1427472" cy="5207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9164" t="4271"/>
          <a:stretch/>
        </p:blipFill>
        <p:spPr>
          <a:xfrm>
            <a:off x="7197371" y="2228014"/>
            <a:ext cx="1427472" cy="5207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9164" t="4271"/>
          <a:stretch/>
        </p:blipFill>
        <p:spPr>
          <a:xfrm>
            <a:off x="3088359" y="2968793"/>
            <a:ext cx="1427472" cy="5207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l="9164" t="4271"/>
          <a:stretch/>
        </p:blipFill>
        <p:spPr>
          <a:xfrm>
            <a:off x="3759690" y="3709573"/>
            <a:ext cx="1427472" cy="5207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9164" t="4271"/>
          <a:stretch/>
        </p:blipFill>
        <p:spPr>
          <a:xfrm>
            <a:off x="3539771" y="5017512"/>
            <a:ext cx="1427472" cy="520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60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276872"/>
            <a:ext cx="11382375" cy="178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79999" y="357301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673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64895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06084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32330" y="318615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12411" y="484133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05008" y="538534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66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0142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28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7750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29309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88340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543898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599457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138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2566987"/>
            <a:ext cx="10696575" cy="1724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738020"/>
            <a:ext cx="10532863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422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747837"/>
            <a:ext cx="11306175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65313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25851" y="467477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48190" y="467477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05253" y="468634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92868" y="465162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14475"/>
            <a:ext cx="1137285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132856"/>
            <a:ext cx="1368152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227687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38804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442976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420888"/>
            <a:ext cx="6410325" cy="215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56490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62977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924050"/>
            <a:ext cx="11391900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450912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91682" y="450912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2998" y="450912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93292" y="450912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42011" y="450912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96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152650"/>
            <a:ext cx="1133475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2210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12271" y="42210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88311" y="42210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67582" y="42210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62600" y="42210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7278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53800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78092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18146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562830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570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1914525"/>
            <a:ext cx="10096500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98884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40095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1071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5380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13285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81118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96865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489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2026-02-03T01:31:42Z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