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34" r:id="rId2"/>
    <p:sldId id="302" r:id="rId3"/>
    <p:sldId id="324" r:id="rId4"/>
    <p:sldId id="335" r:id="rId5"/>
    <p:sldId id="336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71887" y="2957512"/>
            <a:ext cx="4848225" cy="942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3578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737" y="2133600"/>
            <a:ext cx="11058525" cy="2590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1844824"/>
            <a:ext cx="151216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91544" y="4221088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109711" y="4221088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308901" y="4221088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496516" y="4221088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603109" y="4221088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8760"/>
            <a:ext cx="11210925" cy="4933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2204864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823417" y="2181715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87488" y="3512803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823417" y="3489654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487488" y="5017511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3437" y="2152650"/>
            <a:ext cx="10525125" cy="2552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63552" y="4221088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135420" y="4221088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068392" y="4221088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151836" y="4221088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281578" y="4221088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5015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412776"/>
            <a:ext cx="10201275" cy="4419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2" y="2276872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03512" y="2890330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03512" y="3550087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703512" y="4163545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703512" y="4742279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29652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246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77</cp:revision>
  <dcterms:created xsi:type="dcterms:W3CDTF">2015-09-16T06:44:00Z</dcterms:created>
  <dcterms:modified xsi:type="dcterms:W3CDTF">2026-02-03T00:36:54Z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