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28950"/>
            <a:ext cx="82677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1079" y="5108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314" y="1052736"/>
            <a:ext cx="10439688" cy="3424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314" y="4476954"/>
            <a:ext cx="10384010" cy="22085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5903" y="39331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4769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7676" y="39447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51979" y="32502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89528" y="39447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4678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574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519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811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103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