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4" r:id="rId2"/>
    <p:sldId id="302" r:id="rId3"/>
    <p:sldId id="324" r:id="rId4"/>
    <p:sldId id="335" r:id="rId5"/>
    <p:sldId id="336" r:id="rId6"/>
    <p:sldId id="337" r:id="rId7"/>
    <p:sldId id="338" r:id="rId8"/>
    <p:sldId id="339" r:id="rId9"/>
    <p:sldId id="34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0" y="3152775"/>
            <a:ext cx="529590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2124075"/>
            <a:ext cx="105441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248980"/>
            <a:ext cx="9145016" cy="1044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0488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618984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2939" y="3618984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4322" y="3618984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94615" y="3618984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28945" y="5505658"/>
            <a:ext cx="65063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72145" y="5505658"/>
            <a:ext cx="65063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34322" y="5505658"/>
            <a:ext cx="65063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30282" y="5505658"/>
            <a:ext cx="65063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2471737"/>
            <a:ext cx="9515475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861048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6596" y="3861048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1370" y="3861048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31112" y="3861048"/>
            <a:ext cx="6853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881187"/>
            <a:ext cx="96202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03946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60662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40811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44978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909762"/>
            <a:ext cx="103536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005064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7303" y="4005064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41364" y="4005064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52139" y="4479626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6281" y="4479626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27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54"/>
          <a:stretch/>
        </p:blipFill>
        <p:spPr>
          <a:xfrm>
            <a:off x="1199456" y="980728"/>
            <a:ext cx="10839450" cy="5760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7008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72160" y="17008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334441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72160" y="334441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509219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72160" y="509219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57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94869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9868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95909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485034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58457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07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585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577253"/>
            <a:ext cx="432048" cy="2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56950" y="3248585"/>
            <a:ext cx="432048" cy="2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74317" y="4695420"/>
            <a:ext cx="432048" cy="2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05811" y="5540372"/>
            <a:ext cx="432048" cy="2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93426" y="5528797"/>
            <a:ext cx="432048" cy="2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48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2026-02-03T00:56:17Z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