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34" r:id="rId2"/>
    <p:sldId id="302" r:id="rId3"/>
    <p:sldId id="324" r:id="rId4"/>
    <p:sldId id="335" r:id="rId5"/>
    <p:sldId id="33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662" y="3014662"/>
            <a:ext cx="8448675" cy="82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7477125" cy="430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3789040"/>
            <a:ext cx="1224136" cy="5440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6946" y="4309901"/>
            <a:ext cx="1384957" cy="54401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8521" y="4796038"/>
            <a:ext cx="1157359" cy="54401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8992" y="5316898"/>
            <a:ext cx="1157359" cy="5440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95375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35699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71580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12092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49131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489642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43472" y="528996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076450"/>
            <a:ext cx="11287125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5854" y="3033712"/>
            <a:ext cx="10525125" cy="790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5854" y="4063859"/>
            <a:ext cx="10525125" cy="79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95400"/>
            <a:ext cx="1139190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4208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00499" y="318481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41278" y="357835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00499" y="436543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60387" y="473582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96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2026-02-02T11:19:35Z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