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4" r:id="rId2"/>
    <p:sldId id="302" r:id="rId3"/>
    <p:sldId id="324" r:id="rId4"/>
    <p:sldId id="33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957512"/>
            <a:ext cx="49053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2109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2880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735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217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351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2296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58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5970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3034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2776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5667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9768" y="6137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8958" y="6137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00274" y="6137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22613" y="6137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21803" y="6137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8105775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780928"/>
            <a:ext cx="1656184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860" y="3521708"/>
            <a:ext cx="1656184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445" y="4274062"/>
            <a:ext cx="1279339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800" y="5049566"/>
            <a:ext cx="1535096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065" y="5836645"/>
            <a:ext cx="1321743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