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3019425"/>
            <a:ext cx="8296275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462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85887"/>
            <a:ext cx="11468100" cy="408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0488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18359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37578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59112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819400"/>
            <a:ext cx="11515725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357434"/>
            <a:ext cx="11086454" cy="687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2026-02-02T10:30:14Z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