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3000375"/>
            <a:ext cx="106965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04950"/>
            <a:ext cx="113442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699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6068" y="49515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4124" y="49862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96488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19316"/>
            <a:ext cx="1571488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969" y="3619316"/>
            <a:ext cx="1430263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764" y="4198050"/>
            <a:ext cx="1430263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969" y="4198050"/>
            <a:ext cx="1790303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66875"/>
            <a:ext cx="10763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076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1706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6105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544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672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955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340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