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63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0" y="2991168"/>
            <a:ext cx="7175500" cy="87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15238" y="1715743"/>
            <a:ext cx="238095" cy="21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10476" y="3298581"/>
            <a:ext cx="238094" cy="22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1705454"/>
            <a:ext cx="238095" cy="22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4285" y="1668378"/>
            <a:ext cx="1980953" cy="267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62857" y="2355217"/>
            <a:ext cx="1885713" cy="286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34285" y="2355217"/>
            <a:ext cx="1761904" cy="286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77142" y="2889425"/>
            <a:ext cx="1885714" cy="276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96190" y="2889425"/>
            <a:ext cx="2428571" cy="276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00952" y="2898965"/>
            <a:ext cx="866666" cy="276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9523" y="3423634"/>
            <a:ext cx="2419047" cy="276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1677176"/>
            <a:ext cx="323809" cy="2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48571" y="1705764"/>
            <a:ext cx="333333" cy="200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91428" y="1677176"/>
            <a:ext cx="333333" cy="2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91428" y="1677176"/>
            <a:ext cx="342857" cy="2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48571" y="1556792"/>
            <a:ext cx="314285" cy="39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81904" y="1686705"/>
            <a:ext cx="333333" cy="2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462857" y="2201294"/>
            <a:ext cx="304761" cy="2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96190" y="2201294"/>
            <a:ext cx="333333" cy="2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58095" y="2191764"/>
            <a:ext cx="304761" cy="27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396190" y="2220352"/>
            <a:ext cx="333333" cy="21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2023-12-31T04:31:15Z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