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63" r:id="rId2"/>
    <p:sldId id="386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87" r:id="rId18"/>
    <p:sldId id="370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595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90" y="2987993"/>
            <a:ext cx="4757420" cy="88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8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60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0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5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68"/>
          <a:stretch/>
        </p:blipFill>
        <p:spPr>
          <a:xfrm>
            <a:off x="838834" y="852805"/>
            <a:ext cx="10369733" cy="4500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32"/>
          <a:stretch/>
        </p:blipFill>
        <p:spPr>
          <a:xfrm>
            <a:off x="911424" y="1196752"/>
            <a:ext cx="10225136" cy="5372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038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374505" cy="123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"/>
          <a:stretch>
            <a:fillRect/>
          </a:stretch>
        </p:blipFill>
        <p:spPr>
          <a:xfrm>
            <a:off x="1427480" y="1943735"/>
            <a:ext cx="8979535" cy="48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0923"/>
            <a:ext cx="9480456" cy="6121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2664"/>
            <a:ext cx="8328328" cy="608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3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5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348470" cy="403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180" y="4686300"/>
            <a:ext cx="9348470" cy="2106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1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972000"/>
            <a:ext cx="90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